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4660"/>
  </p:normalViewPr>
  <p:slideViewPr>
    <p:cSldViewPr snapToGrid="0">
      <p:cViewPr varScale="1">
        <p:scale>
          <a:sx n="94" d="100"/>
          <a:sy n="94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3482D-5AFD-D50B-047A-524ACDCC5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FCD9A3-63BC-9DE1-6832-6F253D6C8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B1112-730A-4F2A-2A21-41D55B1AF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6BDD0-316F-9238-FBCC-BBB024E36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AB65E-36E9-EC75-09CC-843867D06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02923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4545D-99BC-A7E7-9FE4-F5E7FFC78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62D229-CC10-D718-BFB6-447138B9C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FD6EF-9D63-4B65-C5C1-66984364C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3BB73-C055-DE40-E665-F5C11B421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B5E1A-9653-FEFF-ECDD-9BA11E48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66711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02FA4F-EA53-AD64-75AA-12EB48F50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7A3B1B-8C71-5264-9365-38641ADE0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6712-50AE-9E2E-3610-4B7E4C19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22E22-82A9-3B2A-83A2-5D163C0A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DB42D-B0CB-F4AA-2B4F-12C519D58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8192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C3CD2-6841-0873-BAC8-B0EC39B7C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D0790-5C6E-A347-C2D5-061DD9611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B21DA-9429-B666-F925-B9A6EC763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54E83-71CD-C89F-1733-54D838C5B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AC2E5-E125-6E7A-64F1-511BFEE94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52893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EE77B-EB3B-8A4B-AB1E-11D3BB135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B2104-456D-5097-F018-4E42C7BA5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C17ACC-813D-1D81-8A29-9EB49B2EC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C61648-105C-2827-AEE0-484F01D74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3770B-15E2-7840-32FC-9575F05C6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95087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E50-4F12-B0B5-58D3-B0A9AF79A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3DF37-F04F-1C16-12AA-F4BE2B9878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C6A78-A23F-C9F8-9288-60F0EE7B5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6012B-7DED-D949-514E-140F25306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8B454E-C58E-7405-AD19-8B14DE978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981045-37A1-8190-8EF2-D143C900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3113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4A05F-77ED-BBAD-9815-8BA657256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887F0-797D-0649-9BC8-592F55EC6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6FCBD-E689-9233-F16F-FE9B55314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28A46E-961B-F1EA-2F26-EB3BD71E1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1C33B3-719A-1F91-EA76-CB872A9F4D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755A69-10EB-C06C-6B15-AF773D9F1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6CA3F3-828C-E06D-E688-988C24864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5A9B2B-844C-B26E-0727-2060B73A4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8100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50A86-1A24-DC05-CB1C-F1AB53000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B0E889-3109-98D2-A9C3-E7506281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B385FE-B99C-4E0C-66A0-BEBD1F543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077538-9400-6343-3CE0-FD87BCB7E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1347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F95859-59DA-4F72-17E6-D43B50E9A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A2FF9F-0731-86C5-1324-B4F85C062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62499-07E3-249D-0E4A-6CD61F8FC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943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AF4FF-8E5C-8B36-8157-F04562C3B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2980C-A7B4-9A31-578A-82885BC95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99D59B-9837-FB15-96B6-EAA9A4EB4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68D152-3036-6683-ECF0-815909296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61DE23-392F-1EB7-34C3-44930E8CD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2888A9-EB59-7DDE-299A-0D677020B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01649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E84DD-B968-2ADC-A68C-AB1D46B6C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DD7356-49A4-46A2-8F3B-FA5BBB96A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815761-6F06-6EBE-B2D9-345577BBA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F523B-2696-EECC-06F1-C314B83D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52B40-FC43-E73A-E301-E909EDC74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41F50-3EEF-5229-1995-2F923757D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10793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CCAD9B-4F44-47D9-2814-F2713C80A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518547-C575-B8EC-D821-E235103CA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24760-E000-0806-4083-F2C95AF59D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54A870-D762-435C-9337-DCD224CF030F}" type="datetimeFigureOut">
              <a:rPr lang="fr-BE" smtClean="0"/>
              <a:t>13-09-26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9A885-14DF-78B1-AD70-F5AF84D2E7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9C174-605F-056D-0C4C-A52F31470C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CC8AF7-603A-4716-A24B-C9E32B357792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36953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3B5DA4-3FF1-789F-617C-187E2C280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BE57E-0BDC-119D-9C20-730F955AC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91224C-4E15-BCB1-47F6-4450431B9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62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345E3-68D4-FA5A-FC88-EFB3B085A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C67878-C09D-7296-7132-EF1C6B1A7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07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C4F84-3E3F-31C5-A2F0-DC3A5EAAC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5CBEEE-E05B-EE44-339B-B78EF9EF8D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615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Pierre Bohets</dc:creator>
  <cp:lastModifiedBy>Pierre Bohets</cp:lastModifiedBy>
  <cp:revision>1</cp:revision>
  <dcterms:created xsi:type="dcterms:W3CDTF">2026-09-13T18:41:27Z</dcterms:created>
  <dcterms:modified xsi:type="dcterms:W3CDTF">2026-09-13T18:41:56Z</dcterms:modified>
</cp:coreProperties>
</file>