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B7C6-AAEB-81BE-2C6C-662741375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1EA70-898F-8950-2B3F-0752AF255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CD0D-CB97-E04B-0334-56BD95AB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3D831-20B9-83F0-E1C4-1ACA8C7D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059CD-29E4-2881-A957-5C4D006F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607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A506-F62D-D780-07D2-64DF0233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3A57D-BC33-E0F6-7543-7D53562B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07EF-7A52-FA26-C690-2B350B11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AEEA5-F7EE-8FC2-52B8-7F6340ED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C89E-E117-BB06-8B2D-AA2DD7F7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904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F7831-4B60-7367-92EA-8BB33EFD2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FE7DB-B8FB-1F38-1084-A6A99F815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1E40B-5EBF-8926-D4AF-390C4389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EEBD0-57AE-4394-09AD-CCB56664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09C5-CAEE-ABE4-6413-99B7A234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035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0CF2-2E24-C0C1-35C5-E4CE77C3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0705-C208-B4A0-DDBD-FA4330863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37A5-47BD-6CEA-BCAC-78327238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543E-776B-A275-13F6-4E45BCA9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844FF-6844-8B17-1A5E-689DCF85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015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53A3-93A7-8302-0FE3-882C8FE4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F332C-E59D-C8CC-695A-57EB49B5B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45207-4FAC-54FA-FCF5-D6166A66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76A50-B93F-20A8-96C3-958AAFE2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8162-9FF4-B8CC-1681-7B27036D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207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61D0-0553-5D9D-A1D3-522EF51A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BB7C-9804-9D13-E985-74382C47C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33CD6-6478-D20C-4F10-AB817D83A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31F32-C1D3-DE1A-0FA0-AC90CDA0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B3735-DDE6-EDA5-8196-57C83B70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FA19F-9E89-0E26-2FEE-270ECD0D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170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8D95-34F7-5442-F3D6-1410A6E4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BA266-8969-F536-3CE9-991EADEFF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A5331-35A7-51CD-C89A-16C3CCC96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AA608-788F-6BD3-71D3-0E970A28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64BC7-E26D-D50E-F6FD-AFA699A1A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50B65-E654-D4A9-FCBF-7F02C6C8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DFB1B-0CC5-8E26-E17D-B9371ED2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30FCA-908F-AA33-23A0-72E65164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934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0C3A-5A93-CE68-3C22-040CE096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F1C2C-909A-1A26-0399-7F76F191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81311-405C-E5E6-82DB-4061D3F9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C03DE-2802-7373-5BE0-DA12AB3E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477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0ED52-3EAF-CBCC-04C5-AC820B93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40EE9-4577-FE28-6FAD-C80EDCBE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FF600-E270-BB45-EEB2-A2BA737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965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9AF0-5FCE-9DB5-0623-C7AA8DF1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CBE90-88EA-2DE7-A709-11826BDD2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397E-CFA7-1AF2-ED4E-87CDDD0C3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0F92A-45EC-8E23-BF51-E10F4DC7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D4664-11DB-C103-E6B4-726AE64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E0BC2-FBB2-E9F5-4984-BFD0823C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880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7D1B-C63A-C826-C1A1-D68A1FC1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BC336-13F1-C12C-C645-36C49D6A9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2B4F3-FA41-8E05-649B-22E2D7064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90FAA-7E85-EC20-604D-C55DA697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F4729-F77C-2919-17B3-F2A1337E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9ACEA-48DE-619E-375E-E9EE7CD6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14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24DC2-40FB-7F4B-5072-10F0EF50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0659D-FA9B-DF0B-906A-C861792E6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51581-E7FA-882E-D284-A68934C43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511DC2-8E3E-4F2C-90A7-3DBFD7E4BD13}" type="datetimeFigureOut">
              <a:rPr lang="fr-BE" smtClean="0"/>
              <a:t>10-10-25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051A-66D0-104D-876A-64AF942E2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DC31-F902-2FF5-C14D-C057AC681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ECE96-A3FD-42C6-AA9C-B2FD9653B71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667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442C5B92-898F-51E8-D672-1BA9A806F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160B8349-93EE-C4DA-E11E-EA519C840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32E09-900A-EEBB-BA63-AEBACB48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&#10;&#10;AI-generated content may be incorrect.">
            <a:extLst>
              <a:ext uri="{FF2B5EF4-FFF2-40B4-BE49-F238E27FC236}">
                <a16:creationId xmlns:a16="http://schemas.microsoft.com/office/drawing/2014/main" id="{33FEDEE8-9A00-BE92-FEF0-5838D4BA1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7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BC9C-B67D-3067-5956-66268477C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poster&#10;&#10;AI-generated content may be incorrect.">
            <a:extLst>
              <a:ext uri="{FF2B5EF4-FFF2-40B4-BE49-F238E27FC236}">
                <a16:creationId xmlns:a16="http://schemas.microsoft.com/office/drawing/2014/main" id="{B9F8BF76-4A20-12B0-028A-DE045A10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1F5A1-8362-929D-3BBB-3EEE7ABD2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stage with a colorful backdrop&#10;&#10;AI-generated content may be incorrect.">
            <a:extLst>
              <a:ext uri="{FF2B5EF4-FFF2-40B4-BE49-F238E27FC236}">
                <a16:creationId xmlns:a16="http://schemas.microsoft.com/office/drawing/2014/main" id="{3FB3A547-2CA4-38B4-6D26-EAE5657F7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8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6D19B-2CEB-F3EC-FA17-5CBB4D76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2577EA8E-4BA7-9C37-2CE5-23C44F761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9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 Bohets</dc:creator>
  <cp:lastModifiedBy>Pierre Bohets</cp:lastModifiedBy>
  <cp:revision>2</cp:revision>
  <dcterms:created xsi:type="dcterms:W3CDTF">2025-10-10T21:13:11Z</dcterms:created>
  <dcterms:modified xsi:type="dcterms:W3CDTF">2025-10-10T21:15:30Z</dcterms:modified>
</cp:coreProperties>
</file>