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96092-6D5D-B1F6-0A4A-09FC54424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B596C-3416-2000-88F1-7AF02E85E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09B42-E25A-1305-9B88-E559611F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941E-49DC-45F4-97EC-6237D4A5BA2B}" type="datetimeFigureOut">
              <a:rPr lang="fr-BE" smtClean="0"/>
              <a:t>19-10-24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87C48-2EBD-0B15-84A1-C03B515D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F1AC0-97C9-5D58-C755-97C3E5447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36-7619-493B-AFC6-43E8C3D9990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855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6362E-DEFA-D584-6316-C85E2B84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B64B8-DA29-EFE9-4A00-2DA59AE7C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5F7B-5F60-6FFE-D1B3-36BCB9C4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941E-49DC-45F4-97EC-6237D4A5BA2B}" type="datetimeFigureOut">
              <a:rPr lang="fr-BE" smtClean="0"/>
              <a:t>19-10-24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32B6A-CECE-0C74-9B45-71473FC2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0C0F3-6F9C-96E0-5CCF-D627E7D3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36-7619-493B-AFC6-43E8C3D9990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317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DC40DF-18B5-D3AC-7B9D-32563AF9A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58C7C-2405-05CD-10B1-4C452590C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868A9-48E9-F7C6-FEBC-90B1CDDF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941E-49DC-45F4-97EC-6237D4A5BA2B}" type="datetimeFigureOut">
              <a:rPr lang="fr-BE" smtClean="0"/>
              <a:t>19-10-24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C1200-1C39-07A6-6FEF-9BADEEEF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E78D7-2461-7821-F3B7-ED069ECB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36-7619-493B-AFC6-43E8C3D9990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19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B177-E32E-566B-88AB-38D46CC5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D3943-1283-069C-DEFC-4CFF4E30D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BFB29-8C80-E3F4-80FC-50D1454E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941E-49DC-45F4-97EC-6237D4A5BA2B}" type="datetimeFigureOut">
              <a:rPr lang="fr-BE" smtClean="0"/>
              <a:t>19-10-24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A114E-C739-8F5A-8D2B-4B46F231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F9447-7EF2-E4D8-F4E8-3B7CEE83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36-7619-493B-AFC6-43E8C3D9990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948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BE60D-9F93-CAD2-AED0-C5E3661E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9BF6D-8F77-F325-1D77-0929CCBE3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5A28A-03F1-5F24-65CB-A8327865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941E-49DC-45F4-97EC-6237D4A5BA2B}" type="datetimeFigureOut">
              <a:rPr lang="fr-BE" smtClean="0"/>
              <a:t>19-10-24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E0556-E907-182B-2453-D4A32083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A6086-CB56-8D68-670D-83CE4BA4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36-7619-493B-AFC6-43E8C3D9990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895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9A40-1065-FA14-1911-10382FCE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7A081-0011-2155-20E3-7FD91390E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4B35C-A43D-8FD6-784B-3C5E9155A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8C2A4-3930-6924-E50C-EBB62C24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941E-49DC-45F4-97EC-6237D4A5BA2B}" type="datetimeFigureOut">
              <a:rPr lang="fr-BE" smtClean="0"/>
              <a:t>19-10-24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12330-73D8-9F67-4AE4-940E4DF0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CA4D2-6758-28D2-CA4D-CA6764FE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36-7619-493B-AFC6-43E8C3D9990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353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435D-A26B-C1A3-1917-0C1C6631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44A7D-B61E-53CE-FA33-E95C1491B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9BC4D-D641-7E55-5E52-C9E6B4400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8E190-552C-8BD3-FFE7-825571407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2D6C9-37FA-9E92-FC65-BD07A0044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115A9-8904-1C17-29B8-AE278257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941E-49DC-45F4-97EC-6237D4A5BA2B}" type="datetimeFigureOut">
              <a:rPr lang="fr-BE" smtClean="0"/>
              <a:t>19-10-24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92470-F887-9DF6-DD88-BCE5AC62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9EC8F7-CA61-DD02-F0B3-D96255BA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36-7619-493B-AFC6-43E8C3D9990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669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70AD-FF12-F0DD-0814-5C3A0F46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6EC64-106B-D4CD-AB71-5885435AE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941E-49DC-45F4-97EC-6237D4A5BA2B}" type="datetimeFigureOut">
              <a:rPr lang="fr-BE" smtClean="0"/>
              <a:t>19-10-24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203C8-EB19-75F4-A86D-8B2E5DCD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2B460-10B8-08ED-400F-2D7049B0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36-7619-493B-AFC6-43E8C3D9990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22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B5549-9777-3EA4-98E9-E3C0C1AD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941E-49DC-45F4-97EC-6237D4A5BA2B}" type="datetimeFigureOut">
              <a:rPr lang="fr-BE" smtClean="0"/>
              <a:t>19-10-24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F1D9D-B996-34EC-C3DB-C0E86C1C5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66B62-388C-C166-4CED-C3624C71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36-7619-493B-AFC6-43E8C3D9990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07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C3B8-C3EF-1495-9E8F-56B647A4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E6E88-A9F9-A566-8783-9E8F4744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807D3-5F7B-B9C2-2E66-6079C2641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C6794-1E07-BC2B-4DD5-DBA8A49A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941E-49DC-45F4-97EC-6237D4A5BA2B}" type="datetimeFigureOut">
              <a:rPr lang="fr-BE" smtClean="0"/>
              <a:t>19-10-24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E8F27-E008-C237-BB1A-E90AFDB8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0332E-BDB1-3F27-95D9-FC0DED57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36-7619-493B-AFC6-43E8C3D9990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230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60FA-AF02-D831-1EF5-646F7BA3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4833A-F09C-9245-5B53-387D9835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4DEE-FE65-2706-F7FC-AA3BA9690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B2CB9-4E46-0AB6-17A6-6090DBA6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941E-49DC-45F4-97EC-6237D4A5BA2B}" type="datetimeFigureOut">
              <a:rPr lang="fr-BE" smtClean="0"/>
              <a:t>19-10-24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CF2AF-765C-2A28-0BAD-38D8CB79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2E7BA-9F18-E8C3-CC73-B4D9789C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36-7619-493B-AFC6-43E8C3D9990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377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71E62-DEFD-37F0-508B-7FC16BDA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1343B-BF3D-5915-E96F-098CA9FF2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F66AC-1B11-2921-F247-380A6BA80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BB941E-49DC-45F4-97EC-6237D4A5BA2B}" type="datetimeFigureOut">
              <a:rPr lang="fr-BE" smtClean="0"/>
              <a:t>19-10-24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5EB8D-72D5-E290-7233-564DD02AC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59ABF-FEE4-3697-A41A-8FB8BBCFD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83F536-7619-493B-AFC6-43E8C3D9990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929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112C20-24AD-E8AC-E4FB-EDA34CE59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1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A7C73B-23AD-B54E-0D34-290E2504A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4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9C30A-BBBE-4DFC-CD0C-9C7B3BB09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4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A8F689-742F-D898-937F-E7ECB8AB2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2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14AF84-59B0-4567-E4DD-5697BF6AE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9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5237B2-1C7E-7602-40FA-ADA367245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2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Pierre B.</dc:creator>
  <cp:lastModifiedBy>Pierre B.</cp:lastModifiedBy>
  <cp:revision>2</cp:revision>
  <dcterms:created xsi:type="dcterms:W3CDTF">2024-10-18T19:11:00Z</dcterms:created>
  <dcterms:modified xsi:type="dcterms:W3CDTF">2024-10-19T07:46:18Z</dcterms:modified>
</cp:coreProperties>
</file>