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05C"/>
    <a:srgbClr val="10798A"/>
    <a:srgbClr val="E9D758"/>
    <a:srgbClr val="33A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BC3D-F25F-43AD-A328-3C3088F04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D4258-9EB9-AFA0-2397-D4011C5E1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8DB52-E904-9C93-8813-66274DF2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CDB13-5E7F-EECB-E152-5FE9593B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7874-F3AE-D19A-FE66-8C951A82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19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947F-21FD-5073-4D20-FA66980A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5CD16-AA8A-5D8E-A508-2D2F870ED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18209-943F-0FB6-BD76-8A5135DC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139EB-555B-AA69-5556-BA58AF46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B226A-0270-0143-E1EC-04E9D669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22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A1547-97F7-4664-EF15-CE568053D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7DD75-5EB8-335A-3A82-DF3E328A4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9E280-AEE2-5D69-51F3-21E4307A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5A27-9F80-D7B6-8C24-4D3B0589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590E2-5ECC-780E-669D-83E2956E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652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F4C5-8B54-D0DF-4700-4FC98B09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D4F73-5C34-37D1-809B-76535965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3BDF6-E0FF-2639-D64B-DFE5BC58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8F29-4917-A1F0-8DA1-73BDB8C3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2165-AAF8-BBEF-3742-B98560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09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32AA-B5EE-B4A5-90BE-481724A6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30015-478E-723C-6D52-AA07C799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D324D-7F55-4027-E81C-C005D58E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8D9AE-6BC6-C3DD-CA4B-920905DB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BFA10-9E80-CA55-196E-529587D9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622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DFE5-46D2-0D5D-7044-3668C24E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89E45-4D97-D10C-8DEB-3DC3419E2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A3066-3F4B-8DE5-0BF8-2A764047E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CEBC2-9EF9-761E-6830-4307CE49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FC57C-537C-1EF7-D615-CEDA5F33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F1F2C-80F6-F528-A4A7-7ACE6E43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457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3125-97D1-0791-20C2-D30FA1FC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51E3-42AB-65C2-90A7-0FEF8C3F0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7FBF5-DFF9-EF49-4583-05FE8293E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42E32-01C3-B31D-6446-E2B9B554C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E9AF1-274B-47A7-48F4-A70122CF2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357030-7094-EBEA-3734-6F404CEF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EAFD5-21F1-730E-DDDB-134509CF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C44EA-ED15-40A5-718F-C51A0DC8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472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38EE-13EB-9C84-962B-1CE85282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300B0-90D6-A4EB-487D-73F7B9D9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A9AC5-F835-925F-4645-2AECFADB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2E3D3-B4BE-A11B-EEB5-F8B74AEA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574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B5832-E0D5-A61C-2DBA-8F6EA3ED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A92E5-E0AC-5AD5-A544-4C890A4F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01437-B6EE-8083-CE67-D2EC3B8F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072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1821-198A-C301-D078-BCDACC65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0917-7E72-D522-BA50-C2547A02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106CE-33CB-C6A0-B29B-6283183A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979DD-2918-366F-1A51-DDA67C24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082BA-8D38-C0D1-33B5-B990406D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29517-A635-7461-D2C2-D284A1A9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401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AE34-0ABB-9639-7BAF-263914D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17C6E-BAF6-851E-631E-0C10AC6EB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D2962-6870-2890-9A1C-2F60B0988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FC09-FFFB-10FF-3016-D9CDEE86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34F35-32BD-A219-5683-1FBEA204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96F02-2EBF-ACB1-B3BF-0A60CEC3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87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8F019-D585-3DE3-AAF0-3AAA298B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9091D-609E-89B9-76F5-16FC8104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0B3E5-F4D1-06A1-E3AE-6EE5E2832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D9A1-7CE4-4309-BF3F-B8A7DE529D6A}" type="datetimeFigureOut">
              <a:rPr lang="fr-BE" smtClean="0"/>
              <a:t>07/10/2023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6BE16-41F9-546B-1C38-3164DAC4A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C8C81-E495-279E-5852-3CD6AAD39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81A0-16ED-46F9-B56A-CAC44916AB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988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0E215-7024-2165-E577-D63847219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0B810-7CB7-DD16-0967-952CD573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2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62A9D-9960-2245-B49A-E08F8428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3B9DD-3A77-BEFE-B81E-5DD1AFF8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3BDF9-0C4D-12F1-2F6A-F2AA6EFBC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5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BC557-A9E4-857F-CD8E-E1348C04B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0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B.</dc:creator>
  <cp:lastModifiedBy>Pierre B.</cp:lastModifiedBy>
  <cp:revision>27</cp:revision>
  <dcterms:created xsi:type="dcterms:W3CDTF">2023-09-09T16:32:29Z</dcterms:created>
  <dcterms:modified xsi:type="dcterms:W3CDTF">2023-10-07T08:21:42Z</dcterms:modified>
</cp:coreProperties>
</file>